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7" r:id="rId9"/>
    <p:sldId id="265" r:id="rId10"/>
    <p:sldId id="266" r:id="rId11"/>
    <p:sldId id="261" r:id="rId12"/>
    <p:sldId id="26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06" autoAdjust="0"/>
    <p:restoredTop sz="94660"/>
  </p:normalViewPr>
  <p:slideViewPr>
    <p:cSldViewPr snapToGrid="0">
      <p:cViewPr varScale="1">
        <p:scale>
          <a:sx n="86" d="100"/>
          <a:sy n="86" d="100"/>
        </p:scale>
        <p:origin x="76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/>
              <a:t>Kliknite da biste uredili stil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CB11904-A4FC-4C17-AF67-EF0AAD43E8D9}" type="datetimeFigureOut">
              <a:rPr lang="hr-HR" smtClean="0"/>
              <a:t>22.2.2022.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DA6266D-DF3C-4DDD-BF1F-5EF37C900C8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28965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ska 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11904-A4FC-4C17-AF67-EF0AAD43E8D9}" type="datetimeFigureOut">
              <a:rPr lang="hr-HR" smtClean="0"/>
              <a:t>22.2.2022.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266D-DF3C-4DDD-BF1F-5EF37C900C8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00575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 o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11904-A4FC-4C17-AF67-EF0AAD43E8D9}" type="datetimeFigureOut">
              <a:rPr lang="hr-HR" smtClean="0"/>
              <a:t>22.2.2022.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266D-DF3C-4DDD-BF1F-5EF37C900C8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86973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11904-A4FC-4C17-AF67-EF0AAD43E8D9}" type="datetimeFigureOut">
              <a:rPr lang="hr-HR" smtClean="0"/>
              <a:t>22.2.2022.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266D-DF3C-4DDD-BF1F-5EF37C900C8A}" type="slidenum">
              <a:rPr lang="hr-HR" smtClean="0"/>
              <a:t>‹#›</a:t>
            </a:fld>
            <a:endParaRPr lang="hr-H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011974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s nazi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11904-A4FC-4C17-AF67-EF0AAD43E8D9}" type="datetimeFigureOut">
              <a:rPr lang="hr-HR" smtClean="0"/>
              <a:t>22.2.2022.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266D-DF3C-4DDD-BF1F-5EF37C900C8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523772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up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11904-A4FC-4C17-AF67-EF0AAD43E8D9}" type="datetimeFigureOut">
              <a:rPr lang="hr-HR" smtClean="0"/>
              <a:t>22.2.2022.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266D-DF3C-4DDD-BF1F-5EF37C900C8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416099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upca sa slik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11904-A4FC-4C17-AF67-EF0AAD43E8D9}" type="datetimeFigureOut">
              <a:rPr lang="hr-HR" smtClean="0"/>
              <a:t>22.2.2022.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266D-DF3C-4DDD-BF1F-5EF37C900C8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968448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11904-A4FC-4C17-AF67-EF0AAD43E8D9}" type="datetimeFigureOut">
              <a:rPr lang="hr-HR" smtClean="0"/>
              <a:t>22.2.2022.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266D-DF3C-4DDD-BF1F-5EF37C900C8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349996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11904-A4FC-4C17-AF67-EF0AAD43E8D9}" type="datetimeFigureOut">
              <a:rPr lang="hr-HR" smtClean="0"/>
              <a:t>22.2.2022.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266D-DF3C-4DDD-BF1F-5EF37C900C8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78420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11904-A4FC-4C17-AF67-EF0AAD43E8D9}" type="datetimeFigureOut">
              <a:rPr lang="hr-HR" smtClean="0"/>
              <a:t>22.2.2022.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266D-DF3C-4DDD-BF1F-5EF37C900C8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12834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11904-A4FC-4C17-AF67-EF0AAD43E8D9}" type="datetimeFigureOut">
              <a:rPr lang="hr-HR" smtClean="0"/>
              <a:t>22.2.2022.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266D-DF3C-4DDD-BF1F-5EF37C900C8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32057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11904-A4FC-4C17-AF67-EF0AAD43E8D9}" type="datetimeFigureOut">
              <a:rPr lang="hr-HR" smtClean="0"/>
              <a:t>22.2.2022.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266D-DF3C-4DDD-BF1F-5EF37C900C8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10290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11904-A4FC-4C17-AF67-EF0AAD43E8D9}" type="datetimeFigureOut">
              <a:rPr lang="hr-HR" smtClean="0"/>
              <a:t>22.2.2022.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266D-DF3C-4DDD-BF1F-5EF37C900C8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78749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11904-A4FC-4C17-AF67-EF0AAD43E8D9}" type="datetimeFigureOut">
              <a:rPr lang="hr-HR" smtClean="0"/>
              <a:t>22.2.2022.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266D-DF3C-4DDD-BF1F-5EF37C900C8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65440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11904-A4FC-4C17-AF67-EF0AAD43E8D9}" type="datetimeFigureOut">
              <a:rPr lang="hr-HR" smtClean="0"/>
              <a:t>22.2.2022.</a:t>
            </a:fld>
            <a:endParaRPr lang="hr-H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266D-DF3C-4DDD-BF1F-5EF37C900C8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60888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11904-A4FC-4C17-AF67-EF0AAD43E8D9}" type="datetimeFigureOut">
              <a:rPr lang="hr-HR" smtClean="0"/>
              <a:t>22.2.2022.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266D-DF3C-4DDD-BF1F-5EF37C900C8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219875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11904-A4FC-4C17-AF67-EF0AAD43E8D9}" type="datetimeFigureOut">
              <a:rPr lang="hr-HR" smtClean="0"/>
              <a:t>22.2.2022.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266D-DF3C-4DDD-BF1F-5EF37C900C8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32810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11904-A4FC-4C17-AF67-EF0AAD43E8D9}" type="datetimeFigureOut">
              <a:rPr lang="hr-HR" smtClean="0"/>
              <a:t>22.2.2022.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6266D-DF3C-4DDD-BF1F-5EF37C900C8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066027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35ADB83-A52B-4E42-BE16-30B8E364AA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/>
              <a:t>Određivanje zbroja bačenih kockica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6CC83EDA-23D8-4D04-82F0-4DDECE116D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r-HR" dirty="0"/>
              <a:t>Obrada slike i računalni vid</a:t>
            </a:r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1BBE6820-D4D4-4C5F-95C1-F715420E4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337" y="88368"/>
            <a:ext cx="1054072" cy="1033995"/>
          </a:xfrm>
          <a:prstGeom prst="rect">
            <a:avLst/>
          </a:prstGeom>
        </p:spPr>
      </p:pic>
      <p:sp>
        <p:nvSpPr>
          <p:cNvPr id="7" name="TekstniOkvir 6">
            <a:extLst>
              <a:ext uri="{FF2B5EF4-FFF2-40B4-BE49-F238E27FC236}">
                <a16:creationId xmlns:a16="http://schemas.microsoft.com/office/drawing/2014/main" id="{BDCA9664-0A7D-4B93-81AA-3514E10392D2}"/>
              </a:ext>
            </a:extLst>
          </p:cNvPr>
          <p:cNvSpPr txBox="1"/>
          <p:nvPr/>
        </p:nvSpPr>
        <p:spPr>
          <a:xfrm>
            <a:off x="10667999" y="6334780"/>
            <a:ext cx="1748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400" dirty="0"/>
              <a:t>Josip </a:t>
            </a:r>
            <a:r>
              <a:rPr lang="hr-HR" sz="1400" dirty="0" err="1"/>
              <a:t>Rizner</a:t>
            </a:r>
            <a:br>
              <a:rPr lang="hr-HR" sz="1400" dirty="0"/>
            </a:br>
            <a:r>
              <a:rPr lang="hr-HR" sz="1400" dirty="0"/>
              <a:t>Osijek, 2022.</a:t>
            </a:r>
          </a:p>
        </p:txBody>
      </p:sp>
    </p:spTree>
    <p:extLst>
      <p:ext uri="{BB962C8B-B14F-4D97-AF65-F5344CB8AC3E}">
        <p14:creationId xmlns:p14="http://schemas.microsoft.com/office/powerpoint/2010/main" val="165329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DD03CA4-4045-453D-AE02-3091A6ADA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Ispitni slučaj 5</a:t>
            </a:r>
          </a:p>
        </p:txBody>
      </p:sp>
      <p:pic>
        <p:nvPicPr>
          <p:cNvPr id="6" name="Rezervirano mjesto sadržaja 5" descr="Slika na kojoj se prikazuje tekst&#10;&#10;Opis je automatski generiran">
            <a:extLst>
              <a:ext uri="{FF2B5EF4-FFF2-40B4-BE49-F238E27FC236}">
                <a16:creationId xmlns:a16="http://schemas.microsoft.com/office/drawing/2014/main" id="{AA4212F5-2EC8-4E23-B0C1-A509D3DE76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617" y="2160711"/>
            <a:ext cx="3501176" cy="30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Slika 3">
            <a:extLst>
              <a:ext uri="{FF2B5EF4-FFF2-40B4-BE49-F238E27FC236}">
                <a16:creationId xmlns:a16="http://schemas.microsoft.com/office/drawing/2014/main" id="{618CB781-8706-487F-917F-7BE81C2AF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1" y="101520"/>
            <a:ext cx="1054072" cy="1033995"/>
          </a:xfrm>
          <a:prstGeom prst="rect">
            <a:avLst/>
          </a:prstGeom>
        </p:spPr>
      </p:pic>
      <p:pic>
        <p:nvPicPr>
          <p:cNvPr id="8" name="Slika 7" descr="Slika na kojoj se prikazuje tekst, parkiralište, na otvorenom, metar&#10;&#10;Opis je automatski generiran">
            <a:extLst>
              <a:ext uri="{FF2B5EF4-FFF2-40B4-BE49-F238E27FC236}">
                <a16:creationId xmlns:a16="http://schemas.microsoft.com/office/drawing/2014/main" id="{D450076C-9C7D-4120-AB6D-021E74490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972" y="2160711"/>
            <a:ext cx="3482189" cy="30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trelica: desno 8">
            <a:extLst>
              <a:ext uri="{FF2B5EF4-FFF2-40B4-BE49-F238E27FC236}">
                <a16:creationId xmlns:a16="http://schemas.microsoft.com/office/drawing/2014/main" id="{3C4928B1-291A-46BA-A4EE-F99AC07724CB}"/>
              </a:ext>
            </a:extLst>
          </p:cNvPr>
          <p:cNvSpPr/>
          <p:nvPr/>
        </p:nvSpPr>
        <p:spPr>
          <a:xfrm>
            <a:off x="5635962" y="3429000"/>
            <a:ext cx="1005840" cy="479607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7925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7584873-8BD0-42ED-BFA9-3AE91F467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Zaključak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0DF62591-9114-47C9-A5C1-60A985CA1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/>
              <a:t>Prednosti algoritma:</a:t>
            </a:r>
          </a:p>
          <a:p>
            <a:pPr lvl="1"/>
            <a:r>
              <a:rPr lang="hr-HR" dirty="0"/>
              <a:t>brz pronalazak svih kockica na slici bez obzira na boju/uzorak pozadine i boju samih kockica </a:t>
            </a:r>
          </a:p>
          <a:p>
            <a:pPr lvl="1"/>
            <a:r>
              <a:rPr lang="hr-HR" dirty="0"/>
              <a:t>Otpornost na odsjaj koji se može pojaviti na slikama</a:t>
            </a:r>
          </a:p>
          <a:p>
            <a:r>
              <a:rPr lang="hr-HR" dirty="0"/>
              <a:t>Nedostatci algoritma: </a:t>
            </a:r>
          </a:p>
          <a:p>
            <a:pPr lvl="1"/>
            <a:r>
              <a:rPr lang="hr-HR" dirty="0"/>
              <a:t>slike s niskom rezolucijom</a:t>
            </a:r>
          </a:p>
          <a:p>
            <a:pPr lvl="1"/>
            <a:r>
              <a:rPr lang="hr-HR" dirty="0"/>
              <a:t>Slike gdje su kockice slikane pod velikim kutom					</a:t>
            </a: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EE0DE030-C0E4-4F5F-A1F7-81CF30A38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1" y="101520"/>
            <a:ext cx="1054072" cy="103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5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7584873-8BD0-42ED-BFA9-3AE91F467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689715"/>
            <a:ext cx="9905998" cy="1478570"/>
          </a:xfrm>
        </p:spPr>
        <p:txBody>
          <a:bodyPr/>
          <a:lstStyle/>
          <a:p>
            <a:r>
              <a:rPr lang="hr-HR" dirty="0"/>
              <a:t>Hvala Vam na vašoj pozornosti</a:t>
            </a: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EE0DE030-C0E4-4F5F-A1F7-81CF30A38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1" y="101520"/>
            <a:ext cx="1054072" cy="103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36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7584873-8BD0-42ED-BFA9-3AE91F467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uvod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0DF62591-9114-47C9-A5C1-60A985CA1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Koji su izazovi kod prepoznavanja značajki sa slike?</a:t>
            </a:r>
          </a:p>
          <a:p>
            <a:endParaRPr lang="hr-HR" dirty="0"/>
          </a:p>
          <a:p>
            <a:r>
              <a:rPr lang="hr-HR" dirty="0"/>
              <a:t>Što je cilj projektnog zadatka?</a:t>
            </a:r>
          </a:p>
          <a:p>
            <a:endParaRPr lang="hr-HR" dirty="0"/>
          </a:p>
          <a:p>
            <a:r>
              <a:rPr lang="hr-HR" dirty="0"/>
              <a:t>Što se koriti za izradu projektnog zadatka?</a:t>
            </a: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EE0DE030-C0E4-4F5F-A1F7-81CF30A38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1" y="101520"/>
            <a:ext cx="1054072" cy="103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3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7584873-8BD0-42ED-BFA9-3AE91F467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OpenCV</a:t>
            </a:r>
            <a:endParaRPr lang="hr-HR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0DF62591-9114-47C9-A5C1-60A985CA1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Napisana u C i C++ programskim jezicima</a:t>
            </a:r>
          </a:p>
          <a:p>
            <a:endParaRPr lang="hr-HR" dirty="0"/>
          </a:p>
          <a:p>
            <a:r>
              <a:rPr lang="hr-HR" dirty="0"/>
              <a:t>Open-</a:t>
            </a:r>
            <a:r>
              <a:rPr lang="hr-HR" dirty="0" err="1"/>
              <a:t>source</a:t>
            </a:r>
            <a:endParaRPr lang="hr-HR" dirty="0"/>
          </a:p>
          <a:p>
            <a:endParaRPr lang="hr-HR" dirty="0"/>
          </a:p>
          <a:p>
            <a:r>
              <a:rPr lang="hr-HR" dirty="0"/>
              <a:t>Primjena u područjima računalnog vidu </a:t>
            </a:r>
            <a:br>
              <a:rPr lang="hr-HR" dirty="0"/>
            </a:br>
            <a:r>
              <a:rPr lang="hr-HR" dirty="0"/>
              <a:t>i strojnog učenja </a:t>
            </a: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EE0DE030-C0E4-4F5F-A1F7-81CF30A38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1" y="101520"/>
            <a:ext cx="1054072" cy="1033995"/>
          </a:xfrm>
          <a:prstGeom prst="rect">
            <a:avLst/>
          </a:prstGeom>
        </p:spPr>
      </p:pic>
      <p:pic>
        <p:nvPicPr>
          <p:cNvPr id="6" name="Slika 5">
            <a:extLst>
              <a:ext uri="{FF2B5EF4-FFF2-40B4-BE49-F238E27FC236}">
                <a16:creationId xmlns:a16="http://schemas.microsoft.com/office/drawing/2014/main" id="{0EA1F89F-A884-4755-8F7E-3D54D1149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117" y="1657349"/>
            <a:ext cx="299283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9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7584873-8BD0-42ED-BFA9-3AE91F467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1478570"/>
          </a:xfrm>
        </p:spPr>
        <p:txBody>
          <a:bodyPr/>
          <a:lstStyle/>
          <a:p>
            <a:r>
              <a:rPr lang="hr-HR" dirty="0"/>
              <a:t>Programsko rješenje</a:t>
            </a: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EE0DE030-C0E4-4F5F-A1F7-81CF30A38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1" y="101520"/>
            <a:ext cx="1054072" cy="1033995"/>
          </a:xfrm>
          <a:prstGeom prst="rect">
            <a:avLst/>
          </a:prstGeom>
        </p:spPr>
      </p:pic>
      <p:pic>
        <p:nvPicPr>
          <p:cNvPr id="6" name="Slika 5">
            <a:extLst>
              <a:ext uri="{FF2B5EF4-FFF2-40B4-BE49-F238E27FC236}">
                <a16:creationId xmlns:a16="http://schemas.microsoft.com/office/drawing/2014/main" id="{5F2D7978-5C0F-4A34-A28D-50D905DA3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1819922"/>
            <a:ext cx="2468219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Slika 7" descr="Slika na kojoj se prikazuje okovi&#10;&#10;Opis je automatski generiran">
            <a:extLst>
              <a:ext uri="{FF2B5EF4-FFF2-40B4-BE49-F238E27FC236}">
                <a16:creationId xmlns:a16="http://schemas.microsoft.com/office/drawing/2014/main" id="{B57B038D-B608-4540-8D76-659195690F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046" y="3615586"/>
            <a:ext cx="2473151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Slika 9" descr="Slika na kojoj se prikazuje okovi, šarka&#10;&#10;Opis je automatski generiran">
            <a:extLst>
              <a:ext uri="{FF2B5EF4-FFF2-40B4-BE49-F238E27FC236}">
                <a16:creationId xmlns:a16="http://schemas.microsoft.com/office/drawing/2014/main" id="{35E59D8A-969B-4E58-9831-A8FFC399AD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693" y="1819922"/>
            <a:ext cx="2474587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Slika 11">
            <a:extLst>
              <a:ext uri="{FF2B5EF4-FFF2-40B4-BE49-F238E27FC236}">
                <a16:creationId xmlns:a16="http://schemas.microsoft.com/office/drawing/2014/main" id="{4F72E887-140C-43C9-A006-3EF6E56CCB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4411" flipH="1">
            <a:off x="3791569" y="2205836"/>
            <a:ext cx="1492954" cy="1492954"/>
          </a:xfrm>
          <a:prstGeom prst="rect">
            <a:avLst/>
          </a:prstGeom>
        </p:spPr>
      </p:pic>
      <p:pic>
        <p:nvPicPr>
          <p:cNvPr id="13" name="Slika 12">
            <a:extLst>
              <a:ext uri="{FF2B5EF4-FFF2-40B4-BE49-F238E27FC236}">
                <a16:creationId xmlns:a16="http://schemas.microsoft.com/office/drawing/2014/main" id="{61F8DCB3-2B45-4FFA-AD41-2A87C5E97F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41415" flipH="1">
            <a:off x="6953819" y="2399081"/>
            <a:ext cx="1492954" cy="1492954"/>
          </a:xfrm>
          <a:prstGeom prst="rect">
            <a:avLst/>
          </a:prstGeom>
        </p:spPr>
      </p:pic>
      <p:sp>
        <p:nvSpPr>
          <p:cNvPr id="14" name="TekstniOkvir 13">
            <a:extLst>
              <a:ext uri="{FF2B5EF4-FFF2-40B4-BE49-F238E27FC236}">
                <a16:creationId xmlns:a16="http://schemas.microsoft.com/office/drawing/2014/main" id="{A93A9121-7B21-4A79-B0F5-38DF6E131E09}"/>
              </a:ext>
            </a:extLst>
          </p:cNvPr>
          <p:cNvSpPr txBox="1"/>
          <p:nvPr/>
        </p:nvSpPr>
        <p:spPr>
          <a:xfrm rot="1899562">
            <a:off x="4306527" y="2409219"/>
            <a:ext cx="128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 err="1"/>
              <a:t>cvtColor</a:t>
            </a:r>
            <a:r>
              <a:rPr lang="hr-HR" dirty="0"/>
              <a:t>()</a:t>
            </a:r>
          </a:p>
        </p:txBody>
      </p:sp>
      <p:sp>
        <p:nvSpPr>
          <p:cNvPr id="15" name="TekstniOkvir 14">
            <a:extLst>
              <a:ext uri="{FF2B5EF4-FFF2-40B4-BE49-F238E27FC236}">
                <a16:creationId xmlns:a16="http://schemas.microsoft.com/office/drawing/2014/main" id="{43AEC4CB-6789-4DFD-82F9-39EF1A701253}"/>
              </a:ext>
            </a:extLst>
          </p:cNvPr>
          <p:cNvSpPr txBox="1"/>
          <p:nvPr/>
        </p:nvSpPr>
        <p:spPr>
          <a:xfrm rot="19788227">
            <a:off x="6647604" y="2481835"/>
            <a:ext cx="1492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 err="1"/>
              <a:t>GaussianBlur</a:t>
            </a:r>
            <a:r>
              <a:rPr lang="hr-H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08399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>
            <a:extLst>
              <a:ext uri="{FF2B5EF4-FFF2-40B4-BE49-F238E27FC236}">
                <a16:creationId xmlns:a16="http://schemas.microsoft.com/office/drawing/2014/main" id="{EE0DE030-C0E4-4F5F-A1F7-81CF30A38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1" y="101520"/>
            <a:ext cx="1054072" cy="1033995"/>
          </a:xfrm>
          <a:prstGeom prst="rect">
            <a:avLst/>
          </a:prstGeom>
        </p:spPr>
      </p:pic>
      <p:pic>
        <p:nvPicPr>
          <p:cNvPr id="9" name="Slika 8" descr="Slika na kojoj se prikazuje tekst&#10;&#10;Opis je automatski generiran">
            <a:extLst>
              <a:ext uri="{FF2B5EF4-FFF2-40B4-BE49-F238E27FC236}">
                <a16:creationId xmlns:a16="http://schemas.microsoft.com/office/drawing/2014/main" id="{460AC531-FB65-4477-80CE-7514C2B6C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05" y="895821"/>
            <a:ext cx="4944874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Slika 15" descr="Slika na kojoj se prikazuje isječak crteža&#10;&#10;Opis je automatski generiran">
            <a:extLst>
              <a:ext uri="{FF2B5EF4-FFF2-40B4-BE49-F238E27FC236}">
                <a16:creationId xmlns:a16="http://schemas.microsoft.com/office/drawing/2014/main" id="{A38D6A01-2BAF-49A2-84EC-63081C8DAD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969" y="4071856"/>
            <a:ext cx="3288214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Slika 17">
            <a:extLst>
              <a:ext uri="{FF2B5EF4-FFF2-40B4-BE49-F238E27FC236}">
                <a16:creationId xmlns:a16="http://schemas.microsoft.com/office/drawing/2014/main" id="{A11DA057-386C-4BAD-A71B-0C73F1658D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732" y="1300825"/>
            <a:ext cx="3166441" cy="2771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Slika 18">
            <a:extLst>
              <a:ext uri="{FF2B5EF4-FFF2-40B4-BE49-F238E27FC236}">
                <a16:creationId xmlns:a16="http://schemas.microsoft.com/office/drawing/2014/main" id="{40DE8679-7C6B-4E2A-80F1-EB7297E6CB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28813">
            <a:off x="1939206" y="3051065"/>
            <a:ext cx="1502230" cy="1502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Slika 19">
            <a:extLst>
              <a:ext uri="{FF2B5EF4-FFF2-40B4-BE49-F238E27FC236}">
                <a16:creationId xmlns:a16="http://schemas.microsoft.com/office/drawing/2014/main" id="{450D7B65-3907-4177-BC16-FD05F86D3B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71747" flipV="1">
            <a:off x="6397456" y="2338082"/>
            <a:ext cx="1727201" cy="176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1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DD03CA4-4045-453D-AE02-3091A6ADA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Ispitni slučaj 1</a:t>
            </a:r>
          </a:p>
        </p:txBody>
      </p:sp>
      <p:pic>
        <p:nvPicPr>
          <p:cNvPr id="6" name="Rezervirano mjesto sadržaja 5" descr="Slika na kojoj se prikazuje daljinsko, kontroler, na zatvorenom, upravljanje&#10;&#10;Opis je automatski generiran">
            <a:extLst>
              <a:ext uri="{FF2B5EF4-FFF2-40B4-BE49-F238E27FC236}">
                <a16:creationId xmlns:a16="http://schemas.microsoft.com/office/drawing/2014/main" id="{597D9536-69CA-4979-AB1B-8DBEE9188B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659" y="2138803"/>
            <a:ext cx="3503172" cy="30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Slika 3">
            <a:extLst>
              <a:ext uri="{FF2B5EF4-FFF2-40B4-BE49-F238E27FC236}">
                <a16:creationId xmlns:a16="http://schemas.microsoft.com/office/drawing/2014/main" id="{618CB781-8706-487F-917F-7BE81C2AF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1" y="101520"/>
            <a:ext cx="1054072" cy="1033995"/>
          </a:xfrm>
          <a:prstGeom prst="rect">
            <a:avLst/>
          </a:prstGeom>
        </p:spPr>
      </p:pic>
      <p:pic>
        <p:nvPicPr>
          <p:cNvPr id="8" name="Slika 7" descr="Slika na kojoj se prikazuje tekst, na zatvorenom, igračka, posjetnica&#10;&#10;Opis je automatski generiran">
            <a:extLst>
              <a:ext uri="{FF2B5EF4-FFF2-40B4-BE49-F238E27FC236}">
                <a16:creationId xmlns:a16="http://schemas.microsoft.com/office/drawing/2014/main" id="{D17B7627-89C9-49CB-9F41-BE6DD6E08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721" y="2138803"/>
            <a:ext cx="3503681" cy="30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trelica: desno 8">
            <a:extLst>
              <a:ext uri="{FF2B5EF4-FFF2-40B4-BE49-F238E27FC236}">
                <a16:creationId xmlns:a16="http://schemas.microsoft.com/office/drawing/2014/main" id="{C7EB74F1-4609-43E0-BA2F-448AF5793AAA}"/>
              </a:ext>
            </a:extLst>
          </p:cNvPr>
          <p:cNvSpPr/>
          <p:nvPr/>
        </p:nvSpPr>
        <p:spPr>
          <a:xfrm>
            <a:off x="5351856" y="3429000"/>
            <a:ext cx="1005840" cy="479607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2693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DD03CA4-4045-453D-AE02-3091A6ADA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Ispitni slučaj 2</a:t>
            </a: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618CB781-8706-487F-917F-7BE81C2A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1" y="101520"/>
            <a:ext cx="1054072" cy="1033995"/>
          </a:xfrm>
          <a:prstGeom prst="rect">
            <a:avLst/>
          </a:prstGeom>
        </p:spPr>
      </p:pic>
      <p:sp>
        <p:nvSpPr>
          <p:cNvPr id="9" name="Strelica: desno 8">
            <a:extLst>
              <a:ext uri="{FF2B5EF4-FFF2-40B4-BE49-F238E27FC236}">
                <a16:creationId xmlns:a16="http://schemas.microsoft.com/office/drawing/2014/main" id="{1C41C18C-D962-4B23-94F9-ED61469D4D03}"/>
              </a:ext>
            </a:extLst>
          </p:cNvPr>
          <p:cNvSpPr/>
          <p:nvPr/>
        </p:nvSpPr>
        <p:spPr>
          <a:xfrm>
            <a:off x="5351856" y="3429000"/>
            <a:ext cx="1005840" cy="479607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0" name="Rezervirano mjesto sadržaja 9" descr="Slika na kojoj se prikazuje tekst&#10;&#10;Opis je automatski generiran">
            <a:extLst>
              <a:ext uri="{FF2B5EF4-FFF2-40B4-BE49-F238E27FC236}">
                <a16:creationId xmlns:a16="http://schemas.microsoft.com/office/drawing/2014/main" id="{AC989E1F-0350-4476-BE3F-C7DCBE6A4A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02" y="2097088"/>
            <a:ext cx="3485585" cy="3060000"/>
          </a:xfrm>
        </p:spPr>
      </p:pic>
      <p:pic>
        <p:nvPicPr>
          <p:cNvPr id="12" name="Slika 11" descr="Slika na kojoj se prikazuje tekst, ploča za pisanje&#10;&#10;Opis je automatski generiran">
            <a:extLst>
              <a:ext uri="{FF2B5EF4-FFF2-40B4-BE49-F238E27FC236}">
                <a16:creationId xmlns:a16="http://schemas.microsoft.com/office/drawing/2014/main" id="{43D6DD80-ED16-4596-ADBA-0A4C120645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076" y="2097088"/>
            <a:ext cx="3781769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30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DD03CA4-4045-453D-AE02-3091A6ADA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Ispitni slučaj 3</a:t>
            </a:r>
          </a:p>
        </p:txBody>
      </p:sp>
      <p:pic>
        <p:nvPicPr>
          <p:cNvPr id="6" name="Rezervirano mjesto sadržaja 5" descr="Slika na kojoj se prikazuje elektronički, daljinsko, kontroler, utikač&#10;&#10;Opis je automatski generiran">
            <a:extLst>
              <a:ext uri="{FF2B5EF4-FFF2-40B4-BE49-F238E27FC236}">
                <a16:creationId xmlns:a16="http://schemas.microsoft.com/office/drawing/2014/main" id="{2B8A38A7-3B83-4E33-B546-CA0BD0E4F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071" y="2138803"/>
            <a:ext cx="3506177" cy="30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Slika 3">
            <a:extLst>
              <a:ext uri="{FF2B5EF4-FFF2-40B4-BE49-F238E27FC236}">
                <a16:creationId xmlns:a16="http://schemas.microsoft.com/office/drawing/2014/main" id="{618CB781-8706-487F-917F-7BE81C2AF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1" y="101520"/>
            <a:ext cx="1054072" cy="1033995"/>
          </a:xfrm>
          <a:prstGeom prst="rect">
            <a:avLst/>
          </a:prstGeom>
        </p:spPr>
      </p:pic>
      <p:pic>
        <p:nvPicPr>
          <p:cNvPr id="8" name="Slika 7" descr="Slika na kojoj se prikazuje tekst, elektronički&#10;&#10;Opis je automatski generiran">
            <a:extLst>
              <a:ext uri="{FF2B5EF4-FFF2-40B4-BE49-F238E27FC236}">
                <a16:creationId xmlns:a16="http://schemas.microsoft.com/office/drawing/2014/main" id="{3191FB40-3846-4715-A99A-16674F2D8D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122" y="2138803"/>
            <a:ext cx="3489658" cy="30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trelica: desno 8">
            <a:extLst>
              <a:ext uri="{FF2B5EF4-FFF2-40B4-BE49-F238E27FC236}">
                <a16:creationId xmlns:a16="http://schemas.microsoft.com/office/drawing/2014/main" id="{7B413345-5B2C-41C2-B1D9-450A0C1F7A16}"/>
              </a:ext>
            </a:extLst>
          </p:cNvPr>
          <p:cNvSpPr/>
          <p:nvPr/>
        </p:nvSpPr>
        <p:spPr>
          <a:xfrm>
            <a:off x="5467265" y="3429000"/>
            <a:ext cx="1005840" cy="479607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2468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DD03CA4-4045-453D-AE02-3091A6ADA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Ispitni slučaj 4</a:t>
            </a:r>
          </a:p>
        </p:txBody>
      </p:sp>
      <p:pic>
        <p:nvPicPr>
          <p:cNvPr id="6" name="Rezervirano mjesto sadržaja 5" descr="Slika na kojoj se prikazuje na zatvorenom, nekoliko&#10;&#10;Opis je automatski generiran">
            <a:extLst>
              <a:ext uri="{FF2B5EF4-FFF2-40B4-BE49-F238E27FC236}">
                <a16:creationId xmlns:a16="http://schemas.microsoft.com/office/drawing/2014/main" id="{8BCF33D6-C164-410E-A46E-32E548219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41" y="2097088"/>
            <a:ext cx="3502663" cy="30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Slika 3">
            <a:extLst>
              <a:ext uri="{FF2B5EF4-FFF2-40B4-BE49-F238E27FC236}">
                <a16:creationId xmlns:a16="http://schemas.microsoft.com/office/drawing/2014/main" id="{618CB781-8706-487F-917F-7BE81C2AF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1" y="101520"/>
            <a:ext cx="1054072" cy="1033995"/>
          </a:xfrm>
          <a:prstGeom prst="rect">
            <a:avLst/>
          </a:prstGeom>
        </p:spPr>
      </p:pic>
      <p:pic>
        <p:nvPicPr>
          <p:cNvPr id="8" name="Slika 7" descr="Slika na kojoj se prikazuje na zatvorenom, nekoliko&#10;&#10;Opis je automatski generiran">
            <a:extLst>
              <a:ext uri="{FF2B5EF4-FFF2-40B4-BE49-F238E27FC236}">
                <a16:creationId xmlns:a16="http://schemas.microsoft.com/office/drawing/2014/main" id="{A56643C7-7F89-460B-8D9E-A718C7AC5D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659" y="2097088"/>
            <a:ext cx="3498647" cy="30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trelica: desno 8">
            <a:extLst>
              <a:ext uri="{FF2B5EF4-FFF2-40B4-BE49-F238E27FC236}">
                <a16:creationId xmlns:a16="http://schemas.microsoft.com/office/drawing/2014/main" id="{EFD6AA64-3A80-4ECD-B5C8-CAF08B62FD5C}"/>
              </a:ext>
            </a:extLst>
          </p:cNvPr>
          <p:cNvSpPr/>
          <p:nvPr/>
        </p:nvSpPr>
        <p:spPr>
          <a:xfrm>
            <a:off x="4388261" y="3429000"/>
            <a:ext cx="1005840" cy="479607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1" name="Slika 10">
            <a:extLst>
              <a:ext uri="{FF2B5EF4-FFF2-40B4-BE49-F238E27FC236}">
                <a16:creationId xmlns:a16="http://schemas.microsoft.com/office/drawing/2014/main" id="{1E614445-AFCC-4791-9CEC-83D7B71F74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664" y="3052496"/>
            <a:ext cx="935388" cy="12326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187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ružnica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ružnica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ružnica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TM04033919[[fn=Kružnica]]</Template>
  <TotalTime>64</TotalTime>
  <Words>135</Words>
  <Application>Microsoft Office PowerPoint</Application>
  <PresentationFormat>Široki zaslon</PresentationFormat>
  <Paragraphs>31</Paragraphs>
  <Slides>12</Slides>
  <Notes>0</Notes>
  <HiddenSlides>0</HiddenSlides>
  <MMClips>0</MMClips>
  <ScaleCrop>false</ScaleCrop>
  <HeadingPairs>
    <vt:vector size="6" baseType="variant">
      <vt:variant>
        <vt:lpstr>Korišteni fontovi</vt:lpstr>
      </vt:variant>
      <vt:variant>
        <vt:i4>2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12</vt:i4>
      </vt:variant>
    </vt:vector>
  </HeadingPairs>
  <TitlesOfParts>
    <vt:vector size="15" baseType="lpstr">
      <vt:lpstr>Arial</vt:lpstr>
      <vt:lpstr>Tw Cen MT</vt:lpstr>
      <vt:lpstr>Kružnica</vt:lpstr>
      <vt:lpstr>Određivanje zbroja bačenih kockica</vt:lpstr>
      <vt:lpstr>uvod</vt:lpstr>
      <vt:lpstr>OpenCV</vt:lpstr>
      <vt:lpstr>Programsko rješenje</vt:lpstr>
      <vt:lpstr>PowerPoint prezentacija</vt:lpstr>
      <vt:lpstr>Ispitni slučaj 1</vt:lpstr>
      <vt:lpstr>Ispitni slučaj 2</vt:lpstr>
      <vt:lpstr>Ispitni slučaj 3</vt:lpstr>
      <vt:lpstr>Ispitni slučaj 4</vt:lpstr>
      <vt:lpstr>Ispitni slučaj 5</vt:lpstr>
      <vt:lpstr>Zaključak</vt:lpstr>
      <vt:lpstr>Hvala Vam na vašoj pozornosti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prezentacija</dc:title>
  <dc:creator>josip.rizner@gmail.com</dc:creator>
  <cp:lastModifiedBy>josip.rizner@gmail.com</cp:lastModifiedBy>
  <cp:revision>36</cp:revision>
  <dcterms:created xsi:type="dcterms:W3CDTF">2022-02-21T17:10:05Z</dcterms:created>
  <dcterms:modified xsi:type="dcterms:W3CDTF">2022-02-22T13:52:40Z</dcterms:modified>
</cp:coreProperties>
</file>